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F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22"/>
    <p:restoredTop sz="94670"/>
  </p:normalViewPr>
  <p:slideViewPr>
    <p:cSldViewPr snapToGrid="0" snapToObjects="1">
      <p:cViewPr>
        <p:scale>
          <a:sx n="45" d="100"/>
          <a:sy n="45" d="100"/>
        </p:scale>
        <p:origin x="2912" y="2352"/>
      </p:cViewPr>
      <p:guideLst/>
    </p:cSldViewPr>
  </p:slideViewPr>
  <p:notesTextViewPr>
    <p:cViewPr>
      <p:scale>
        <a:sx n="55" d="100"/>
        <a:sy n="5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3EDEF-7053-C44E-B984-9C0086A0F7C1}" type="datetimeFigureOut">
              <a:rPr lang="en-US" smtClean="0"/>
              <a:t>5/13/22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655BC-C9DD-7A47-AE58-C9B64F541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44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655BC-C9DD-7A47-AE58-C9B64F541F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45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489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C3E10D1E-6835-272A-039C-ED8A044122C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0" y="326959"/>
            <a:ext cx="10058400" cy="546832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F0C04303-E89B-5481-A064-67DCA0581C9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68000" y="1406390"/>
            <a:ext cx="4572000" cy="35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80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7AC8A492-431F-F82B-495F-70D6041BDA49}"/>
              </a:ext>
            </a:extLst>
          </p:cNvPr>
          <p:cNvSpPr txBox="1">
            <a:spLocks/>
          </p:cNvSpPr>
          <p:nvPr/>
        </p:nvSpPr>
        <p:spPr>
          <a:xfrm>
            <a:off x="892258" y="2507190"/>
            <a:ext cx="5808580" cy="45540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001F4E"/>
                </a:solidFill>
              </a:rPr>
              <a:t>Click to add title of your lab</a:t>
            </a:r>
          </a:p>
        </p:txBody>
      </p:sp>
    </p:spTree>
    <p:extLst>
      <p:ext uri="{BB962C8B-B14F-4D97-AF65-F5344CB8AC3E}">
        <p14:creationId xmlns:p14="http://schemas.microsoft.com/office/powerpoint/2010/main" val="1885815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8</Words>
  <Application>Microsoft Macintosh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Antonmarchi, Laurel N.</dc:creator>
  <cp:lastModifiedBy>Antonmarchi, Laurel N.</cp:lastModifiedBy>
  <cp:revision>5</cp:revision>
  <dcterms:created xsi:type="dcterms:W3CDTF">2022-05-13T18:08:02Z</dcterms:created>
  <dcterms:modified xsi:type="dcterms:W3CDTF">2022-05-13T20:28:33Z</dcterms:modified>
</cp:coreProperties>
</file>